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5"/>
  </p:notesMasterIdLst>
  <p:sldIdLst>
    <p:sldId id="302" r:id="rId4"/>
    <p:sldId id="259" r:id="rId5"/>
    <p:sldId id="375" r:id="rId6"/>
    <p:sldId id="374" r:id="rId7"/>
    <p:sldId id="376" r:id="rId8"/>
    <p:sldId id="394" r:id="rId9"/>
    <p:sldId id="383" r:id="rId10"/>
    <p:sldId id="398" r:id="rId11"/>
    <p:sldId id="395" r:id="rId12"/>
    <p:sldId id="397" r:id="rId13"/>
    <p:sldId id="301" r:id="rId14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1" autoAdjust="0"/>
    <p:restoredTop sz="94660"/>
  </p:normalViewPr>
  <p:slideViewPr>
    <p:cSldViewPr>
      <p:cViewPr varScale="1">
        <p:scale>
          <a:sx n="61" d="100"/>
          <a:sy n="61" d="100"/>
        </p:scale>
        <p:origin x="169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17B94E-E3C0-4C48-B17E-44D724648E6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BBC440A-9482-43D7-89A1-B4EAAD3F5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0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440A-9482-43D7-89A1-B4EAAD3F58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440A-9482-43D7-89A1-B4EAAD3F58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9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440A-9482-43D7-89A1-B4EAAD3F58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440A-9482-43D7-89A1-B4EAAD3F58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682752" cy="28083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467544" y="6309320"/>
            <a:ext cx="3744416" cy="28803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For further information: 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service-au@geoclima.com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18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467544" y="6309320"/>
            <a:ext cx="3744416" cy="28803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For further information: 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service-au@geoclima.com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29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>
          <a:xfrm>
            <a:off x="467544" y="6309320"/>
            <a:ext cx="3744416" cy="28803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For further information: 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service-au@geoclima.com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2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29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04" y="1"/>
            <a:ext cx="4329796" cy="34289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7914"/>
            <a:ext cx="3791399" cy="713173"/>
          </a:xfrm>
          <a:prstGeom prst="rect">
            <a:avLst/>
          </a:prstGeom>
        </p:spPr>
      </p:pic>
      <p:pic>
        <p:nvPicPr>
          <p:cNvPr id="1027" name="Picture 3" descr="\\Fileserver3\m&amp;p\Silvia\Immagini\Loghi\GEO et al\climatech-neg 842x595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0524"/>
            <a:ext cx="2520000" cy="17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4297394" cy="100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4" y="0"/>
            <a:ext cx="4389406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04" y="1"/>
            <a:ext cx="4329796" cy="3428999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3970784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GEOCLIMA SRL</a:t>
            </a:r>
          </a:p>
          <a:p>
            <a:pPr lvl="0"/>
            <a:r>
              <a:rPr lang="it-IT" dirty="0" smtClean="0"/>
              <a:t>Via Dell’Industria 12</a:t>
            </a:r>
          </a:p>
          <a:p>
            <a:pPr lvl="0"/>
            <a:r>
              <a:rPr lang="it-IT" dirty="0" smtClean="0"/>
              <a:t>34077 Ronchi dei Legionari (GO)</a:t>
            </a:r>
          </a:p>
          <a:p>
            <a:pPr lvl="0"/>
            <a:r>
              <a:rPr lang="it-IT" dirty="0" err="1" smtClean="0"/>
              <a:t>Italy</a:t>
            </a:r>
            <a:endParaRPr lang="it-IT" dirty="0" smtClean="0"/>
          </a:p>
          <a:p>
            <a:pPr lvl="0"/>
            <a:r>
              <a:rPr lang="it-IT" dirty="0" smtClean="0"/>
              <a:t>info@geoclima.com</a:t>
            </a:r>
            <a:endParaRPr lang="it-IT" dirty="0"/>
          </a:p>
        </p:txBody>
      </p:sp>
      <p:sp>
        <p:nvSpPr>
          <p:cNvPr id="9" name="Segnaposto titolo 1"/>
          <p:cNvSpPr>
            <a:spLocks noGrp="1"/>
          </p:cNvSpPr>
          <p:nvPr>
            <p:ph type="title"/>
          </p:nvPr>
        </p:nvSpPr>
        <p:spPr>
          <a:xfrm>
            <a:off x="5754966" y="3933056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91" y="5820421"/>
            <a:ext cx="1989021" cy="4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b="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124744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КЛИМАТИЧЕСКОЕ</a:t>
            </a:r>
          </a:p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ОБОРУДОВАНИЕ</a:t>
            </a:r>
          </a:p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ГЕОКЛИМА КЛИМАТЕК </a:t>
            </a:r>
            <a:endParaRPr lang="en-GB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86"/>
            <a:ext cx="2048434" cy="1322947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CasellaDiTesto 46"/>
          <p:cNvSpPr txBox="1"/>
          <p:nvPr/>
        </p:nvSpPr>
        <p:spPr>
          <a:xfrm>
            <a:off x="271419" y="1318845"/>
            <a:ext cx="8601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Коррозионностойкое и сейсмостойкое исполнение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  <p:pic>
        <p:nvPicPr>
          <p:cNvPr id="15" name="Picture 6" descr="\\Fileserver3\m&amp;p\Silvia\900106-U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7058" r="21938" b="21054"/>
          <a:stretch/>
        </p:blipFill>
        <p:spPr bwMode="auto">
          <a:xfrm flipH="1">
            <a:off x="302221" y="2492896"/>
            <a:ext cx="3826768" cy="37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84459"/>
            <a:ext cx="30725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climatech-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508250" cy="16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56404"/>
            <a:ext cx="3456385" cy="651916"/>
          </a:xfrm>
          <a:prstGeom prst="rect">
            <a:avLst/>
          </a:prstGeom>
        </p:spPr>
      </p:pic>
      <p:sp>
        <p:nvSpPr>
          <p:cNvPr id="9" name="CasellaDiTesto 46"/>
          <p:cNvSpPr txBox="1"/>
          <p:nvPr/>
        </p:nvSpPr>
        <p:spPr>
          <a:xfrm>
            <a:off x="251520" y="3645024"/>
            <a:ext cx="8601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tx2"/>
                </a:solidFill>
                <a:latin typeface="+mj-lt"/>
              </a:rPr>
              <a:t>Спасибо!</a:t>
            </a:r>
            <a:endParaRPr lang="ru-RU" sz="60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55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60648"/>
            <a:ext cx="2047973" cy="1322235"/>
          </a:xfrm>
          <a:prstGeom prst="rect">
            <a:avLst/>
          </a:prstGeom>
        </p:spPr>
      </p:pic>
      <p:sp>
        <p:nvSpPr>
          <p:cNvPr id="183" name="Содержимое 2"/>
          <p:cNvSpPr txBox="1">
            <a:spLocks/>
          </p:cNvSpPr>
          <p:nvPr/>
        </p:nvSpPr>
        <p:spPr>
          <a:xfrm>
            <a:off x="1331640" y="2348880"/>
            <a:ext cx="6624736" cy="1656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1994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года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ГЕОКЛИМА, с 1965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КЛИМАТЕК успешно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занимаются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разработкой, проектированием и производством специального оборудования для систем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кондиционирования, обработки воздуха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холодильных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систем.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60648"/>
            <a:ext cx="2047973" cy="1322235"/>
          </a:xfrm>
          <a:prstGeom prst="rect">
            <a:avLst/>
          </a:prstGeom>
        </p:spPr>
      </p:pic>
      <p:pic>
        <p:nvPicPr>
          <p:cNvPr id="4" name="Picture 2" descr="\\Fileserver3\m&amp;p\Silvia\Immagini\Varie\world-m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9" t="3597" b="4409"/>
          <a:stretch/>
        </p:blipFill>
        <p:spPr bwMode="auto">
          <a:xfrm>
            <a:off x="683568" y="1439910"/>
            <a:ext cx="7897322" cy="53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34"/>
          <p:cNvSpPr txBox="1"/>
          <p:nvPr/>
        </p:nvSpPr>
        <p:spPr>
          <a:xfrm>
            <a:off x="145130" y="3096993"/>
            <a:ext cx="1420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Производство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Италия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asellaDiTesto 41"/>
          <p:cNvSpPr txBox="1"/>
          <p:nvPr/>
        </p:nvSpPr>
        <p:spPr>
          <a:xfrm>
            <a:off x="1379198" y="2327684"/>
            <a:ext cx="174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Технический офис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Австрия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asellaDiTesto 42"/>
          <p:cNvSpPr txBox="1"/>
          <p:nvPr/>
        </p:nvSpPr>
        <p:spPr>
          <a:xfrm>
            <a:off x="3390388" y="2330713"/>
            <a:ext cx="1685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Производство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Россия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asellaDiTesto 43"/>
          <p:cNvSpPr txBox="1"/>
          <p:nvPr/>
        </p:nvSpPr>
        <p:spPr>
          <a:xfrm>
            <a:off x="4229134" y="3805452"/>
            <a:ext cx="1562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Производство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Тайланд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CasellaDiTesto 44"/>
          <p:cNvSpPr txBox="1"/>
          <p:nvPr/>
        </p:nvSpPr>
        <p:spPr>
          <a:xfrm>
            <a:off x="3386300" y="3008413"/>
            <a:ext cx="168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Сервисная служба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Arco 46"/>
          <p:cNvSpPr/>
          <p:nvPr/>
        </p:nvSpPr>
        <p:spPr>
          <a:xfrm rot="4403269">
            <a:off x="1809569" y="2528611"/>
            <a:ext cx="631047" cy="622988"/>
          </a:xfrm>
          <a:prstGeom prst="arc">
            <a:avLst>
              <a:gd name="adj1" fmla="val 16200000"/>
              <a:gd name="adj2" fmla="val 18999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11" y="2781203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rco 48"/>
          <p:cNvSpPr/>
          <p:nvPr/>
        </p:nvSpPr>
        <p:spPr>
          <a:xfrm rot="7416736">
            <a:off x="1325057" y="2847995"/>
            <a:ext cx="531230" cy="691769"/>
          </a:xfrm>
          <a:prstGeom prst="arc">
            <a:avLst>
              <a:gd name="adj1" fmla="val 16200000"/>
              <a:gd name="adj2" fmla="val 17018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o 49"/>
          <p:cNvSpPr/>
          <p:nvPr/>
        </p:nvSpPr>
        <p:spPr>
          <a:xfrm rot="9997729">
            <a:off x="3086944" y="2546656"/>
            <a:ext cx="531230" cy="691769"/>
          </a:xfrm>
          <a:prstGeom prst="arc">
            <a:avLst>
              <a:gd name="adj1" fmla="val 16200000"/>
              <a:gd name="adj2" fmla="val 21350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o 50"/>
          <p:cNvSpPr/>
          <p:nvPr/>
        </p:nvSpPr>
        <p:spPr>
          <a:xfrm rot="15612642">
            <a:off x="3214751" y="2361916"/>
            <a:ext cx="515874" cy="780777"/>
          </a:xfrm>
          <a:prstGeom prst="arc">
            <a:avLst>
              <a:gd name="adj1" fmla="val 16678543"/>
              <a:gd name="adj2" fmla="val 21350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o 51"/>
          <p:cNvSpPr/>
          <p:nvPr/>
        </p:nvSpPr>
        <p:spPr>
          <a:xfrm rot="8953588">
            <a:off x="5968092" y="5571697"/>
            <a:ext cx="531230" cy="691769"/>
          </a:xfrm>
          <a:prstGeom prst="arc">
            <a:avLst>
              <a:gd name="adj1" fmla="val 16200000"/>
              <a:gd name="adj2" fmla="val 21350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o 52"/>
          <p:cNvSpPr/>
          <p:nvPr/>
        </p:nvSpPr>
        <p:spPr>
          <a:xfrm rot="8953588">
            <a:off x="4651024" y="3724037"/>
            <a:ext cx="522983" cy="778077"/>
          </a:xfrm>
          <a:prstGeom prst="arc">
            <a:avLst>
              <a:gd name="adj1" fmla="val 16899893"/>
              <a:gd name="adj2" fmla="val 213504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2910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63" y="3193879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1" y="4365104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56" y="6067149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45"/>
          <p:cNvSpPr txBox="1"/>
          <p:nvPr/>
        </p:nvSpPr>
        <p:spPr>
          <a:xfrm>
            <a:off x="4572000" y="5807353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Коммерческий офис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Австралия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60648"/>
            <a:ext cx="2047973" cy="1322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204864"/>
            <a:ext cx="677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2008 году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полноценного ведения проектов в России и СНГ открыто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производство в городе Фурманов, Ивановской области.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  <p:pic>
        <p:nvPicPr>
          <p:cNvPr id="6" name="Picture 2" descr="C:\Users\User\Desktop\Фото Фурманов\DSC04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11" y="3573017"/>
            <a:ext cx="3894989" cy="2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7"/>
            <a:ext cx="3884196" cy="29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60648"/>
            <a:ext cx="2047973" cy="1322235"/>
          </a:xfrm>
          <a:prstGeom prst="rect">
            <a:avLst/>
          </a:prstGeom>
        </p:spPr>
      </p:pic>
      <p:sp>
        <p:nvSpPr>
          <p:cNvPr id="23" name="Rettangolo 1"/>
          <p:cNvSpPr>
            <a:spLocks noChangeArrowheads="1"/>
          </p:cNvSpPr>
          <p:nvPr/>
        </p:nvSpPr>
        <p:spPr bwMode="auto">
          <a:xfrm>
            <a:off x="428348" y="2105523"/>
            <a:ext cx="784385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0825" indent="-250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Линия по производству холодильного оборудования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Линия по производству вентиляционного оборудования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 bwMode="auto">
          <a:xfrm>
            <a:off x="530374" y="1287933"/>
            <a:ext cx="4559300" cy="5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3200" dirty="0" smtClean="0">
                <a:latin typeface="+mj-lt"/>
              </a:rPr>
              <a:t>Россия</a:t>
            </a:r>
            <a:endParaRPr lang="en-US" altLang="en-US" sz="3200" dirty="0" smtClean="0">
              <a:latin typeface="+mj-lt"/>
            </a:endParaRPr>
          </a:p>
        </p:txBody>
      </p:sp>
      <p:pic>
        <p:nvPicPr>
          <p:cNvPr id="25" name="Picture 3" descr="C:\Users\User\Desktop\Фото Фурманов\DSCN0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11" y="3536105"/>
            <a:ext cx="3789355" cy="28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User\Desktop\Фото Фурманов\^0F9093C6CD2C4556B854C9E9C882C00BAEAA2DB061BE076B20^pimgpsh_fullsize_dis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8" y="3501008"/>
            <a:ext cx="3836579" cy="28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60648"/>
            <a:ext cx="2047973" cy="1322235"/>
          </a:xfrm>
          <a:prstGeom prst="rect">
            <a:avLst/>
          </a:prstGeom>
        </p:spPr>
      </p:pic>
      <p:pic>
        <p:nvPicPr>
          <p:cNvPr id="7" name="Picture 3" descr="C:\Users\UMP_1\Downloads\P1000815_opt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19" y="2533269"/>
            <a:ext cx="2196980" cy="16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83638" y="1211034"/>
            <a:ext cx="8229600" cy="86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+mj-lt"/>
              </a:rPr>
              <a:t>Тестовый стенд</a:t>
            </a:r>
          </a:p>
        </p:txBody>
      </p:sp>
      <p:sp>
        <p:nvSpPr>
          <p:cNvPr id="9" name="Объект 29"/>
          <p:cNvSpPr txBox="1">
            <a:spLocks/>
          </p:cNvSpPr>
          <p:nvPr/>
        </p:nvSpPr>
        <p:spPr>
          <a:xfrm>
            <a:off x="395536" y="2204864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Тестирование холодильного оборудования как воздушного, так и водяного охлаждения.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Климатическая комната для симуляции реальных температурных условий.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89" y="4808841"/>
            <a:ext cx="3464856" cy="1767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5" y="5082999"/>
            <a:ext cx="2892637" cy="1486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86"/>
            <a:ext cx="2048434" cy="13229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4480" y="1029920"/>
            <a:ext cx="4297394" cy="10087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Холодильные машины </a:t>
            </a:r>
            <a:r>
              <a:rPr lang="en-US" dirty="0" err="1" smtClean="0">
                <a:latin typeface="+mn-lt"/>
              </a:rPr>
              <a:t>Turbomiser</a:t>
            </a:r>
            <a:endParaRPr lang="ru-RU" dirty="0">
              <a:latin typeface="+mn-lt"/>
            </a:endParaRPr>
          </a:p>
        </p:txBody>
      </p:sp>
      <p:pic>
        <p:nvPicPr>
          <p:cNvPr id="58" name="Рисунок 57" descr="TMH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368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\\Fileserver3\m&amp;p\Silvia\Immagini\Macchine\T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089443" cy="27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46"/>
          <p:cNvSpPr txBox="1"/>
          <p:nvPr/>
        </p:nvSpPr>
        <p:spPr>
          <a:xfrm>
            <a:off x="1720241" y="2118843"/>
            <a:ext cx="532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жёсткая конструкция рамы,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система управления с силовой частью в едином корпусе.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86"/>
            <a:ext cx="2048434" cy="132294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93" y="605733"/>
            <a:ext cx="1075707" cy="569047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CasellaDiTesto 46"/>
          <p:cNvSpPr txBox="1"/>
          <p:nvPr/>
        </p:nvSpPr>
        <p:spPr>
          <a:xfrm>
            <a:off x="271419" y="1318845"/>
            <a:ext cx="860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Новая эффективная линейка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CIRCLEMISER</a:t>
            </a: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 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84750"/>
            <a:ext cx="2454977" cy="1841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40703"/>
            <a:ext cx="3885833" cy="2260848"/>
          </a:xfrm>
          <a:prstGeom prst="rect">
            <a:avLst/>
          </a:prstGeom>
        </p:spPr>
      </p:pic>
      <p:sp>
        <p:nvSpPr>
          <p:cNvPr id="11" name="CasellaDiTesto 46"/>
          <p:cNvSpPr txBox="1"/>
          <p:nvPr/>
        </p:nvSpPr>
        <p:spPr>
          <a:xfrm>
            <a:off x="449008" y="3886002"/>
            <a:ext cx="62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/>
                </a:solidFill>
              </a:rPr>
              <a:t>Драйкуллеры</a:t>
            </a:r>
            <a:r>
              <a:rPr lang="ru-RU" sz="2400" dirty="0" smtClean="0">
                <a:solidFill>
                  <a:schemeClr val="tx2"/>
                </a:solidFill>
              </a:rPr>
              <a:t> цилиндрической формы: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3" name="CasellaDiTesto 46"/>
          <p:cNvSpPr txBox="1"/>
          <p:nvPr/>
        </p:nvSpPr>
        <p:spPr>
          <a:xfrm>
            <a:off x="449008" y="4520537"/>
            <a:ext cx="50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Увеличение площади поверхности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Увеличение производительности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73" y="548515"/>
            <a:ext cx="293852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86"/>
            <a:ext cx="2048434" cy="1322947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CasellaDiTesto 46"/>
          <p:cNvSpPr txBox="1"/>
          <p:nvPr/>
        </p:nvSpPr>
        <p:spPr>
          <a:xfrm>
            <a:off x="271419" y="1087036"/>
            <a:ext cx="8601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j-lt"/>
              </a:rPr>
              <a:t>Вентиляционные агрегаты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  <a:latin typeface="+mj-lt"/>
              </a:rPr>
              <a:t>Центральные </a:t>
            </a: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кондиционеры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+mj-lt"/>
              </a:rPr>
              <a:t>Специального исполнения 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417003"/>
            <a:ext cx="3456385" cy="651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4"/>
          <a:stretch/>
        </p:blipFill>
        <p:spPr>
          <a:xfrm>
            <a:off x="4499992" y="2641792"/>
            <a:ext cx="4008840" cy="35490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429000"/>
            <a:ext cx="2831529" cy="21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141</Words>
  <Application>Microsoft Office PowerPoint</Application>
  <PresentationFormat>Экран (4:3)</PresentationFormat>
  <Paragraphs>36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Tema di Office</vt:lpstr>
      <vt:lpstr>Personalizza struttura</vt:lpstr>
      <vt:lpstr>1_Personalizza struttura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Холодильные машины Turbomiser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UMP_1</dc:creator>
  <cp:lastModifiedBy>Sergey Minakov</cp:lastModifiedBy>
  <cp:revision>205</cp:revision>
  <cp:lastPrinted>2018-09-28T13:48:19Z</cp:lastPrinted>
  <dcterms:created xsi:type="dcterms:W3CDTF">2014-06-09T07:20:21Z</dcterms:created>
  <dcterms:modified xsi:type="dcterms:W3CDTF">2018-12-03T06:23:06Z</dcterms:modified>
</cp:coreProperties>
</file>